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79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9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EBB-3B7E-4AA6-ADAF-68EFE575E84F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9C90-027E-464D-9265-27332CA78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3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9C90-027E-464D-9265-27332CA786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CBDDB4"/>
            </a:gs>
            <a:gs pos="22007">
              <a:srgbClr val="C0D5A5"/>
            </a:gs>
            <a:gs pos="30650">
              <a:srgbClr val="B5CC94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Минстроя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10.11.2022 № 23766-ОГ/00 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ключевой ставке, применяемой для целей исчисления пени при несвоевременном внесении платы за жилое помещение и коммунальные услуги, взносов на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капремонт»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752" y="5336048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pic>
        <p:nvPicPr>
          <p:cNvPr id="3078" name="Picture 6" descr="https://www.gov.kz/uploads/2020/5/1/2a528e0d05e1676928040b4a5ca96415_original.276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384376" cy="18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099" y="4429561"/>
            <a:ext cx="8930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чем прошу пояснить, какую ключевую ставку необходимо применять для целей исчисления пени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период: 25-31.07.2022: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ставка,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установленная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период: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25.07- 18.09.2022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9,5%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ставка,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установленная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27.02.2022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5415" y="1201"/>
            <a:ext cx="118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83734" y="926856"/>
            <a:ext cx="576064" cy="269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47944" y="-917242"/>
            <a:ext cx="504098" cy="892899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otvet.imgsmail.ru/download/u_8e7d8ddc7161a53354168700c1d4a8f3_8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3942"/>
            <a:ext cx="2304256" cy="11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joy.cc/wp-content/uploads/2021/03/542783d45d17c49100529c08f94b781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613" y="5639338"/>
            <a:ext cx="2304256" cy="1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.partnerkin.com/storage/files/file_1648723981_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03940"/>
            <a:ext cx="2304256" cy="11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815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от 26.03.2022 № 474 установлены особенности начисления и уплаты пени за несвоевременное внесение платы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480" y="1161768"/>
            <a:ext cx="9189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период: 28.02-31.12.2022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начисление и уплата пени осуществляются исходя из ключевой ставки, действовавшей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27.02.2022 – 9,5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7" y="1925718"/>
            <a:ext cx="932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ПП РФ от 23.09.2022 № 1681 были внесены изменения: </a:t>
            </a:r>
          </a:p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01.01.2023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начисление и уплата пени осуществляются 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</a:t>
            </a:r>
            <a:endParaRPr 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минимального значения ключевой ставки ЦБ РФ из следующих значений: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ставка, действующая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27.02.2022 – 9,5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ставка, действующая на день фактической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215" y="3851756"/>
            <a:ext cx="910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изменения распространяются на правоотношения с 01.08.2022 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4383734" y="1744352"/>
            <a:ext cx="576064" cy="2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1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2190" y="1707252"/>
            <a:ext cx="935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платы 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обязанность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нанимателя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соцнайма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81258" y="2089379"/>
            <a:ext cx="110683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7080" y="1407547"/>
            <a:ext cx="864096" cy="365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f.partnerkin.com/uploads/storage/files/file_1639488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00149"/>
            <a:ext cx="8856984" cy="17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415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67, 153, 154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РФ, </a:t>
            </a: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4 ТИПОВОГО ДОГОВОРА СОЦНАЙМА ЖП, </a:t>
            </a: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УТВЕРЖДЕННОГО ПП РФ ОТ 21.05.2005 № 315 «ОБ УТВЕРЖДЕНИИ ТИПОВОГО ДОГОВОРА СОЦИАЛЬНОГО НАЙМА ЖИЛОГО ПОМЕЩЕНИЯ»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508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организации обязаны своевременно и полностью вносить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плату за ЖКУ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9" y="2527736"/>
            <a:ext cx="9029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ЖКУ для нанимателя ЖП, занимаемого по договору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соцнайма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государственного/муниципального  ЖФ: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плата за пользование ЖП – плата за наем, 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содержание и ремонт ЖП – плата за услуги и работы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управлению МКД, содержанию и текущему ремонту ОИ в МКД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0587" y="-18324"/>
            <a:ext cx="96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3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155 ЖК РФ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несвоевременно 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внесшие плату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 уплатить кредитору пени в размере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1/300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действующей на день фактической оплаты, от не выплаченной в срок суммы за каждый день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просрочки,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31-го дня по 90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календарных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91-го дня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уплачиваются в размере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1/130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действующей на день фактической оплаты, от не выплаченной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суммы за каждый день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просрочки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от 28.03.2022 №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 «О введении моратория на возбуждение дел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банкротстве по заявлениям, подаваемым кредиторами»,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вступившим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 с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01.04.2022,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введен мораторий на возбуждение дел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банкротстве по заявлениям, подаваемым кредиторами в отношении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 том числе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со статьей 9.1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-ФЗ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26.10.2002 № 127 «О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несостоятельности (банкротстве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19972" y="332656"/>
            <a:ext cx="504056" cy="36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93194"/>
            <a:ext cx="2808312" cy="14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319972" y="1725225"/>
            <a:ext cx="504056" cy="36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2852936"/>
            <a:ext cx="65112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9697"/>
            <a:ext cx="2335059" cy="16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Мораторий касается: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кроме застройщиков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Пленума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РФ от 24.12.2020 № 44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введенный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мораторий влечет за собой: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принудительную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приостановку ФССП России всех возбужденных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 по долгам любых граждан 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исполнение исполнительных документов любыми банками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кредитными организациями сроком на 6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к любым должникам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штрафных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санкций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неисполнение/ненадлежащее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денежных обязательств,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по долгам за поставленные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зачетов встречных требований и запрет на обращение взыскания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заложенное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инициирования процедуры судебного банкротства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любых граждан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 сроком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9" t="1240" r="2229" b="2718"/>
          <a:stretch/>
        </p:blipFill>
        <p:spPr bwMode="auto">
          <a:xfrm>
            <a:off x="6948265" y="0"/>
            <a:ext cx="2232248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4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долгов, возникших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01.04.2022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обычном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мораторий не препятствует взысканию долгов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жизни и здоровью,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выходного пособия,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уплате алиментов и взысканию уголовных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штрафов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задолженности, возникшей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период: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10.2021-03.2022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приостановлено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01.10.2022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рефинансирования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период: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28.02.2022-01.01.2023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9,5%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расчете пеней за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ставка рефинансирования, действующая на дату последней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692696"/>
            <a:ext cx="827584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67944" y="3140968"/>
            <a:ext cx="827584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58208" y="3933056"/>
            <a:ext cx="827584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182"/>
            <a:ext cx="1259632" cy="9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087" y="-66692"/>
            <a:ext cx="1518776" cy="151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941168"/>
            <a:ext cx="2736304" cy="1710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596658"/>
            <a:ext cx="1892424" cy="21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1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614</Words>
  <Application>Microsoft Office PowerPoint</Application>
  <PresentationFormat>Экран (4:3)</PresentationFormat>
  <Paragraphs>77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user</cp:lastModifiedBy>
  <cp:revision>106</cp:revision>
  <dcterms:created xsi:type="dcterms:W3CDTF">2021-07-29T14:59:12Z</dcterms:created>
  <dcterms:modified xsi:type="dcterms:W3CDTF">2022-12-23T07:30:45Z</dcterms:modified>
</cp:coreProperties>
</file>